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08" y="-2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MSB-PowerPoint-Template-c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001E80C-7C79-431B-9C32-CC1244C79BF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C9A72-96DC-45E7-8071-7350E643FC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875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B247B-E927-4BEB-AACC-449B1276B6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445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1289B-CBE3-4133-9E4C-061A3F3AD3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57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2A0A0-1126-4E27-ACF3-5FF421E041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860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3B1F-0648-4B0A-AE28-A5D94E8DF7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39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C451B-AA5E-4F0F-8589-75ECCE3868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85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5F0FC2-B773-4F09-815A-B308E8D106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34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F8C39-560A-4C86-B68F-A83D9CE510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927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57270-ADFB-425C-9C8B-8FECE608A5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92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6AEA7-110D-4D90-AE50-EBFCCB367F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229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SB-PowerPoint-Template-cr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3C92F8F-8A98-4640-876E-C6D3543B9D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lit">
  <a:themeElements>
    <a:clrScheme name="1_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1_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MSB-PowerPoint-Template-v1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Tahoma</vt:lpstr>
      <vt:lpstr>Times New Roman</vt:lpstr>
      <vt:lpstr>Wingdings</vt:lpstr>
      <vt:lpstr>1_Slit</vt:lpstr>
      <vt:lpstr>PowerPoint Presentation</vt:lpstr>
    </vt:vector>
  </TitlesOfParts>
  <Company>UW-Madison, Physiology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Bryan Husk</dc:creator>
  <cp:lastModifiedBy>Bryan</cp:lastModifiedBy>
  <cp:revision>2</cp:revision>
  <dcterms:created xsi:type="dcterms:W3CDTF">2003-07-03T16:10:29Z</dcterms:created>
  <dcterms:modified xsi:type="dcterms:W3CDTF">2013-10-03T14:48:10Z</dcterms:modified>
</cp:coreProperties>
</file>