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90" y="-25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MSB-PowerPoint-Template-c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0F96E4C-B3CC-454E-BAC4-E5631928EB7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A4522-DC08-4942-A4C5-9D8D58BB69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3462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53BFA-B2C1-4E39-81E2-0421B13695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0718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53D127-335D-4802-905D-ADA249C5F2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1061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981430-93B6-4BA5-AF43-04F38FB25A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4386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B70A95-E523-4340-898D-F5906A7290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985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2FFB9-5020-47CA-9621-051DC4F6F6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6386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5A716-9C4F-4DD1-8335-34118F0FAA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1645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DD213-AF89-4391-8C50-5862AD0331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9073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BD4D77-8FCC-4CB3-B972-E95B1981F2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2649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02EF5-7278-4A9D-BDE4-549A29106A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9173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0001E"/>
            </a:gs>
            <a:gs pos="50000">
              <a:srgbClr val="A0001E">
                <a:gamma/>
                <a:shade val="46275"/>
                <a:invGamma/>
              </a:srgbClr>
            </a:gs>
            <a:gs pos="100000">
              <a:srgbClr val="A0001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MSB-PowerPoint-Template-cr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DA0C710-2AFD-4E82-9D26-D2648F669AE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Slit">
  <a:themeElements>
    <a:clrScheme name="1_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1_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MSB-PowerPoint-Template-v4</Template>
  <TotalTime>1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Tahoma</vt:lpstr>
      <vt:lpstr>Times New Roman</vt:lpstr>
      <vt:lpstr>Wingdings</vt:lpstr>
      <vt:lpstr>1_Slit</vt:lpstr>
      <vt:lpstr>PowerPoint Presentation</vt:lpstr>
      <vt:lpstr>PowerPoint Presentation</vt:lpstr>
    </vt:vector>
  </TitlesOfParts>
  <Company>UW-Madison, Physiology Department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Bryan Husk</dc:creator>
  <cp:lastModifiedBy>Bryan</cp:lastModifiedBy>
  <cp:revision>1</cp:revision>
  <dcterms:created xsi:type="dcterms:W3CDTF">2003-07-08T15:16:32Z</dcterms:created>
  <dcterms:modified xsi:type="dcterms:W3CDTF">2013-10-03T14:47:44Z</dcterms:modified>
</cp:coreProperties>
</file>