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90" y="-28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11267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>
                <a:gd name="T0" fmla="*/ 5154 w 5155"/>
                <a:gd name="T1" fmla="*/ 1769 h 2304"/>
                <a:gd name="T2" fmla="*/ 0 w 5155"/>
                <a:gd name="T3" fmla="*/ 2304 h 2304"/>
                <a:gd name="T4" fmla="*/ 0 w 5155"/>
                <a:gd name="T5" fmla="*/ 1252 h 2304"/>
                <a:gd name="T6" fmla="*/ 5155 w 5155"/>
                <a:gd name="T7" fmla="*/ 0 h 2304"/>
                <a:gd name="T8" fmla="*/ 5155 w 5155"/>
                <a:gd name="T9" fmla="*/ 1416 h 2304"/>
                <a:gd name="T10" fmla="*/ 5154 w 5155"/>
                <a:gd name="T11" fmla="*/ 1769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68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177D0C4-0616-4DC2-ABDD-C2B14DA7847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pic>
        <p:nvPicPr>
          <p:cNvPr id="11274" name="Picture 10" descr="UW_logo_cr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50875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4267200" y="6553200"/>
            <a:ext cx="4876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en-US" sz="1000">
                <a:solidFill>
                  <a:schemeClr val="accent1"/>
                </a:solidFill>
                <a:latin typeface="Arial Black" pitchFamily="34" charset="0"/>
              </a:rPr>
              <a:t>MASTER OF SCIENCE IN BIOTECHNOLOGY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265B62-5AEE-45BE-8DD3-ECCA813C41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2236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EADDD-0927-4973-A136-EF7A3CFE45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5381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8FAD0-CF78-4276-A441-8C4297778D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7544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503EF4-72E2-45D4-8167-E6874E00CC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325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0CC61-A5F8-4435-AE0A-CC5BF6302C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496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976E36-DE6F-4D25-A9AC-81C56EE582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7114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E694E8-BA07-4EDD-B99D-A671318A81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6814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A41DF-F2FF-4E2D-8B08-F010994E21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2393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6FD45-14AE-4BB3-8377-AD9053F050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722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76CAA-0072-4FD9-8426-B010E959BF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675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10243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>
                <a:gd name="T0" fmla="*/ 4800 w 4806"/>
                <a:gd name="T1" fmla="*/ 299 h 665"/>
                <a:gd name="T2" fmla="*/ 0 w 4806"/>
                <a:gd name="T3" fmla="*/ 665 h 665"/>
                <a:gd name="T4" fmla="*/ 0 w 4806"/>
                <a:gd name="T5" fmla="*/ 0 h 665"/>
                <a:gd name="T6" fmla="*/ 4806 w 4806"/>
                <a:gd name="T7" fmla="*/ 1 h 665"/>
                <a:gd name="T8" fmla="*/ 4800 w 4806"/>
                <a:gd name="T9" fmla="*/ 153 h 665"/>
                <a:gd name="T10" fmla="*/ 4800 w 4806"/>
                <a:gd name="T11" fmla="*/ 299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4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59E23BB-656F-4731-9A3A-91248F73BEE3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250" name="Picture 10" descr="UW_logo_crest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50875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4267200" y="6553200"/>
            <a:ext cx="4876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en-US" sz="1000">
                <a:solidFill>
                  <a:schemeClr val="accent1"/>
                </a:solidFill>
                <a:latin typeface="Arial Black" pitchFamily="34" charset="0"/>
              </a:rPr>
              <a:t>MASTER OF SCIENCE IN BIOTECHNOLOGY PROGRAM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t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MSB-PowerPoint-Template-v3</Template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Tahoma</vt:lpstr>
      <vt:lpstr>Times New Roman</vt:lpstr>
      <vt:lpstr>Wingdings</vt:lpstr>
      <vt:lpstr>Arial Black</vt:lpstr>
      <vt:lpstr>Slit</vt:lpstr>
      <vt:lpstr>PowerPoint Presentation</vt:lpstr>
    </vt:vector>
  </TitlesOfParts>
  <Company>UW-Madison, Physiology Department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Bryan Husk</dc:creator>
  <cp:lastModifiedBy>Bryan</cp:lastModifiedBy>
  <cp:revision>5</cp:revision>
  <dcterms:created xsi:type="dcterms:W3CDTF">2003-07-03T16:10:29Z</dcterms:created>
  <dcterms:modified xsi:type="dcterms:W3CDTF">2013-10-03T14:47:16Z</dcterms:modified>
</cp:coreProperties>
</file>